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62" r:id="rId5"/>
    <p:sldId id="257" r:id="rId6"/>
    <p:sldId id="258" r:id="rId7"/>
    <p:sldId id="259" r:id="rId8"/>
    <p:sldId id="263" r:id="rId9"/>
    <p:sldId id="264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288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5F5F-CEAC-49DE-BC81-19369AF27549}" type="datetimeFigureOut">
              <a:rPr lang="es-CL" smtClean="0"/>
              <a:pPr/>
              <a:t>22-06-20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1A47-52A5-40A6-B371-811DAECB4843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899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5F5F-CEAC-49DE-BC81-19369AF27549}" type="datetimeFigureOut">
              <a:rPr lang="es-CL" smtClean="0"/>
              <a:pPr/>
              <a:t>22-06-20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1A47-52A5-40A6-B371-811DAECB4843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58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5F5F-CEAC-49DE-BC81-19369AF27549}" type="datetimeFigureOut">
              <a:rPr lang="es-CL" smtClean="0"/>
              <a:pPr/>
              <a:t>22-06-20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1A47-52A5-40A6-B371-811DAECB4843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52174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5F5F-CEAC-49DE-BC81-19369AF27549}" type="datetimeFigureOut">
              <a:rPr lang="es-CL" smtClean="0"/>
              <a:pPr/>
              <a:t>22-06-20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1A47-52A5-40A6-B371-811DAECB4843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878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5F5F-CEAC-49DE-BC81-19369AF27549}" type="datetimeFigureOut">
              <a:rPr lang="es-CL" smtClean="0"/>
              <a:pPr/>
              <a:t>22-06-20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1A47-52A5-40A6-B371-811DAECB4843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6870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5F5F-CEAC-49DE-BC81-19369AF27549}" type="datetimeFigureOut">
              <a:rPr lang="es-CL" smtClean="0"/>
              <a:pPr/>
              <a:t>22-06-20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1A47-52A5-40A6-B371-811DAECB4843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157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5F5F-CEAC-49DE-BC81-19369AF27549}" type="datetimeFigureOut">
              <a:rPr lang="es-CL" smtClean="0"/>
              <a:pPr/>
              <a:t>22-06-20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1A47-52A5-40A6-B371-811DAECB4843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8719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5F5F-CEAC-49DE-BC81-19369AF27549}" type="datetimeFigureOut">
              <a:rPr lang="es-CL" smtClean="0"/>
              <a:pPr/>
              <a:t>22-06-20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1A47-52A5-40A6-B371-811DAECB4843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1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5F5F-CEAC-49DE-BC81-19369AF27549}" type="datetimeFigureOut">
              <a:rPr lang="es-CL" smtClean="0"/>
              <a:pPr/>
              <a:t>22-06-20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1A47-52A5-40A6-B371-811DAECB4843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172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5F5F-CEAC-49DE-BC81-19369AF27549}" type="datetimeFigureOut">
              <a:rPr lang="es-CL" smtClean="0"/>
              <a:pPr/>
              <a:t>22-06-20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1A47-52A5-40A6-B371-811DAECB4843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7457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5F5F-CEAC-49DE-BC81-19369AF27549}" type="datetimeFigureOut">
              <a:rPr lang="es-CL" smtClean="0"/>
              <a:pPr/>
              <a:t>22-06-20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1A47-52A5-40A6-B371-811DAECB4843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9166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45F5F-CEAC-49DE-BC81-19369AF27549}" type="datetimeFigureOut">
              <a:rPr lang="es-CL" smtClean="0"/>
              <a:pPr/>
              <a:t>22-06-20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A1A47-52A5-40A6-B371-811DAECB4843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363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4526" y="636915"/>
            <a:ext cx="5613605" cy="1204763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/>
            </a:r>
            <a:br>
              <a:rPr lang="es-CL" dirty="0"/>
            </a:br>
            <a:r>
              <a:rPr lang="es-CL" dirty="0"/>
              <a:t/>
            </a:r>
            <a:br>
              <a:rPr lang="es-CL" dirty="0"/>
            </a:b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1524000" y="2472744"/>
            <a:ext cx="9144000" cy="2785056"/>
          </a:xfrm>
        </p:spPr>
        <p:txBody>
          <a:bodyPr/>
          <a:lstStyle/>
          <a:p>
            <a:pPr lvl="0"/>
            <a:r>
              <a:rPr lang="es-CL" sz="4400" dirty="0">
                <a:solidFill>
                  <a:prstClr val="black"/>
                </a:solidFill>
                <a:latin typeface="Calibri Light" panose="020F0302020204030204"/>
              </a:rPr>
              <a:t>Lenguaje y Comunicación</a:t>
            </a:r>
            <a:br>
              <a:rPr lang="es-CL" sz="4400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es-CL" sz="4400" dirty="0">
                <a:solidFill>
                  <a:prstClr val="black"/>
                </a:solidFill>
                <a:latin typeface="Calibri Light" panose="020F0302020204030204"/>
              </a:rPr>
              <a:t>PowerPoint correspondiente a </a:t>
            </a:r>
            <a:br>
              <a:rPr lang="es-CL" sz="4400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es-CL" sz="4400" dirty="0">
                <a:solidFill>
                  <a:prstClr val="black"/>
                </a:solidFill>
                <a:latin typeface="Calibri Light" panose="020F0302020204030204"/>
              </a:rPr>
              <a:t>guía de trabajo N°4 (A) del cuarto envío. </a:t>
            </a:r>
            <a:endParaRPr lang="es-CL" dirty="0">
              <a:solidFill>
                <a:prstClr val="black"/>
              </a:solidFill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34710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44757"/>
          </a:xfrm>
        </p:spPr>
        <p:txBody>
          <a:bodyPr/>
          <a:lstStyle/>
          <a:p>
            <a:pPr algn="ctr"/>
            <a:r>
              <a:rPr lang="es-CL" sz="6000" dirty="0"/>
              <a:t>OBJETIVO</a:t>
            </a:r>
            <a:r>
              <a:rPr lang="es-CL" dirty="0"/>
              <a:t/>
            </a:r>
            <a:br>
              <a:rPr lang="es-CL" dirty="0"/>
            </a:br>
            <a:r>
              <a:rPr lang="es-CL" dirty="0"/>
              <a:t/>
            </a:r>
            <a:br>
              <a:rPr lang="es-CL" dirty="0"/>
            </a:br>
            <a:r>
              <a:rPr lang="es-CL" dirty="0"/>
              <a:t> Conocer la estructura y características de un cómic o historieta.</a:t>
            </a:r>
          </a:p>
        </p:txBody>
      </p:sp>
    </p:spTree>
    <p:extLst>
      <p:ext uri="{BB962C8B-B14F-4D97-AF65-F5344CB8AC3E}">
        <p14:creationId xmlns:p14="http://schemas.microsoft.com/office/powerpoint/2010/main" val="2950990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29613"/>
          </a:xfrm>
        </p:spPr>
        <p:txBody>
          <a:bodyPr/>
          <a:lstStyle/>
          <a:p>
            <a:pPr algn="ctr"/>
            <a:r>
              <a:rPr lang="es-CL" dirty="0"/>
              <a:t>¿QUÉ ES UN CÓMIC O HISTORIETA?</a:t>
            </a:r>
            <a:br>
              <a:rPr lang="es-CL" dirty="0"/>
            </a:br>
            <a:r>
              <a:rPr lang="es-CL" dirty="0"/>
              <a:t/>
            </a:r>
            <a:br>
              <a:rPr lang="es-CL" dirty="0"/>
            </a:br>
            <a:r>
              <a:rPr lang="es-ES" sz="4000" kern="0" dirty="0">
                <a:solidFill>
                  <a:srgbClr val="000000"/>
                </a:solidFill>
                <a:latin typeface="Comic Sans MS"/>
              </a:rPr>
              <a:t>Es un tipo de texto no literario que relata una situación, a través de una secuencia de dibujos en viñetas o cuadros de diálogos. En ocasiones existe un narrador que ayuda a relatar la historia.</a:t>
            </a:r>
            <a:br>
              <a:rPr lang="es-ES" sz="4000" kern="0" dirty="0">
                <a:solidFill>
                  <a:srgbClr val="000000"/>
                </a:solidFill>
                <a:latin typeface="Comic Sans MS"/>
              </a:rPr>
            </a:br>
            <a:r>
              <a:rPr lang="es-ES" sz="4000" kern="0" dirty="0">
                <a:solidFill>
                  <a:srgbClr val="000000"/>
                </a:solidFill>
                <a:latin typeface="Comic Sans MS"/>
              </a:rPr>
              <a:t/>
            </a:r>
            <a:br>
              <a:rPr lang="es-ES" sz="4000" kern="0" dirty="0">
                <a:solidFill>
                  <a:srgbClr val="000000"/>
                </a:solidFill>
                <a:latin typeface="Comic Sans MS"/>
              </a:rPr>
            </a:br>
            <a:r>
              <a:rPr lang="es-ES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Los diálogos de los personajes están escritos en globos de texto.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37299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7309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/>
              <a:t>La utilización de estos globos depende de lo que el personaje quiere expresar, ejemplos de algunos de ellos.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/>
          <a:srcRect l="20965" t="20203" r="19150" b="10431"/>
          <a:stretch/>
        </p:blipFill>
        <p:spPr>
          <a:xfrm>
            <a:off x="838200" y="1867436"/>
            <a:ext cx="10515600" cy="484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81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/>
          <a:srcRect l="21361" t="23724" r="19150" b="13776"/>
          <a:stretch/>
        </p:blipFill>
        <p:spPr>
          <a:xfrm>
            <a:off x="838200" y="1690688"/>
            <a:ext cx="10474117" cy="491973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5400" b="1" i="1" dirty="0"/>
              <a:t>Partes de un cómic o</a:t>
            </a:r>
          </a:p>
        </p:txBody>
      </p:sp>
    </p:spTree>
    <p:extLst>
      <p:ext uri="{BB962C8B-B14F-4D97-AF65-F5344CB8AC3E}">
        <p14:creationId xmlns:p14="http://schemas.microsoft.com/office/powerpoint/2010/main" val="393906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70456"/>
            <a:ext cx="10515600" cy="1096963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/>
              <a:t>Veamos algunos ejemplos </a:t>
            </a:r>
            <a:br>
              <a:rPr lang="es-CL" dirty="0"/>
            </a:br>
            <a:r>
              <a:rPr lang="es-CL" dirty="0"/>
              <a:t>de cómic o historietas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/>
          <a:srcRect l="21063" t="19850" r="18755" b="9903"/>
          <a:stretch/>
        </p:blipFill>
        <p:spPr>
          <a:xfrm>
            <a:off x="838200" y="1367419"/>
            <a:ext cx="10515600" cy="513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16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istorieta: estructura, funciones y característic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" name="AutoShape 4" descr="Historieta: estructura, funciones y característic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8164" y="579549"/>
            <a:ext cx="10086304" cy="538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34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248" y="540913"/>
            <a:ext cx="10625070" cy="56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56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/>
              <a:t>Ahora te invito a desarrollar la guía de trabajo número 4(A) del cuarto envío.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/>
          <a:srcRect l="23835" t="26541" r="22120" b="10431"/>
          <a:stretch/>
        </p:blipFill>
        <p:spPr>
          <a:xfrm>
            <a:off x="1210614" y="1841679"/>
            <a:ext cx="10143186" cy="448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80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58</Words>
  <Application>Microsoft Macintosh PowerPoint</Application>
  <PresentationFormat>Personalizado</PresentationFormat>
  <Paragraphs>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Office Theme</vt:lpstr>
      <vt:lpstr>   </vt:lpstr>
      <vt:lpstr>OBJETIVO   Conocer la estructura y características de un cómic o historieta.</vt:lpstr>
      <vt:lpstr>¿QUÉ ES UN CÓMIC O HISTORIETA?  Es un tipo de texto no literario que relata una situación, a través de una secuencia de dibujos en viñetas o cuadros de diálogos. En ocasiones existe un narrador que ayuda a relatar la historia.  Los diálogos de los personajes están escritos en globos de texto.</vt:lpstr>
      <vt:lpstr>La utilización de estos globos depende de lo que el personaje quiere expresar, ejemplos de algunos de ellos. </vt:lpstr>
      <vt:lpstr>Partes de un cómic o</vt:lpstr>
      <vt:lpstr>Veamos algunos ejemplos  de cómic o historietas</vt:lpstr>
      <vt:lpstr>Presentación de PowerPoint</vt:lpstr>
      <vt:lpstr>Presentación de PowerPoint</vt:lpstr>
      <vt:lpstr>Ahora te invito a desarrollar la guía de trabajo número 4(A) del cuarto envío.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Cuenta Microsoft</dc:creator>
  <cp:lastModifiedBy>Daniela Brion Cea</cp:lastModifiedBy>
  <cp:revision>12</cp:revision>
  <dcterms:created xsi:type="dcterms:W3CDTF">2020-06-09T19:49:47Z</dcterms:created>
  <dcterms:modified xsi:type="dcterms:W3CDTF">2020-06-22T17:34:24Z</dcterms:modified>
</cp:coreProperties>
</file>